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FEA82B-FF1D-41FA-ABB1-8845211D4125}" v="4" dt="2022-05-26T16:03:16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 Tierney" userId="faa386cb-dab3-4b26-9bd7-cdba2231a228" providerId="ADAL" clId="{59FEA82B-FF1D-41FA-ABB1-8845211D4125}"/>
    <pc:docChg chg="custSel delSld modSld">
      <pc:chgData name="Vince Tierney" userId="faa386cb-dab3-4b26-9bd7-cdba2231a228" providerId="ADAL" clId="{59FEA82B-FF1D-41FA-ABB1-8845211D4125}" dt="2022-05-26T16:04:26.731" v="143" actId="20577"/>
      <pc:docMkLst>
        <pc:docMk/>
      </pc:docMkLst>
      <pc:sldChg chg="addSp delSp modSp mod">
        <pc:chgData name="Vince Tierney" userId="faa386cb-dab3-4b26-9bd7-cdba2231a228" providerId="ADAL" clId="{59FEA82B-FF1D-41FA-ABB1-8845211D4125}" dt="2022-05-26T16:04:26.731" v="143" actId="20577"/>
        <pc:sldMkLst>
          <pc:docMk/>
          <pc:sldMk cId="238698722" sldId="256"/>
        </pc:sldMkLst>
        <pc:spChg chg="mod">
          <ac:chgData name="Vince Tierney" userId="faa386cb-dab3-4b26-9bd7-cdba2231a228" providerId="ADAL" clId="{59FEA82B-FF1D-41FA-ABB1-8845211D4125}" dt="2022-05-26T16:04:26.731" v="143" actId="20577"/>
          <ac:spMkLst>
            <pc:docMk/>
            <pc:sldMk cId="238698722" sldId="256"/>
            <ac:spMk id="2" creationId="{00000000-0000-0000-0000-000000000000}"/>
          </ac:spMkLst>
        </pc:spChg>
        <pc:spChg chg="del">
          <ac:chgData name="Vince Tierney" userId="faa386cb-dab3-4b26-9bd7-cdba2231a228" providerId="ADAL" clId="{59FEA82B-FF1D-41FA-ABB1-8845211D4125}" dt="2022-05-26T15:47:58.040" v="0" actId="478"/>
          <ac:spMkLst>
            <pc:docMk/>
            <pc:sldMk cId="238698722" sldId="256"/>
            <ac:spMk id="3" creationId="{00000000-0000-0000-0000-000000000000}"/>
          </ac:spMkLst>
        </pc:spChg>
        <pc:spChg chg="add del mod">
          <ac:chgData name="Vince Tierney" userId="faa386cb-dab3-4b26-9bd7-cdba2231a228" providerId="ADAL" clId="{59FEA82B-FF1D-41FA-ABB1-8845211D4125}" dt="2022-05-26T15:48:01.807" v="1" actId="478"/>
          <ac:spMkLst>
            <pc:docMk/>
            <pc:sldMk cId="238698722" sldId="256"/>
            <ac:spMk id="6" creationId="{A92EBBEC-FF33-B1A0-6BC4-3213FD505DB4}"/>
          </ac:spMkLst>
        </pc:spChg>
        <pc:picChg chg="mod">
          <ac:chgData name="Vince Tierney" userId="faa386cb-dab3-4b26-9bd7-cdba2231a228" providerId="ADAL" clId="{59FEA82B-FF1D-41FA-ABB1-8845211D4125}" dt="2022-05-26T15:48:22.944" v="7" actId="14100"/>
          <ac:picMkLst>
            <pc:docMk/>
            <pc:sldMk cId="238698722" sldId="256"/>
            <ac:picMk id="5" creationId="{00000000-0000-0000-0000-000000000000}"/>
          </ac:picMkLst>
        </pc:picChg>
        <pc:picChg chg="add mod">
          <ac:chgData name="Vince Tierney" userId="faa386cb-dab3-4b26-9bd7-cdba2231a228" providerId="ADAL" clId="{59FEA82B-FF1D-41FA-ABB1-8845211D4125}" dt="2022-05-26T15:48:19.196" v="6" actId="14100"/>
          <ac:picMkLst>
            <pc:docMk/>
            <pc:sldMk cId="238698722" sldId="256"/>
            <ac:picMk id="8" creationId="{99B2E706-48BB-FBEF-47A4-AB1006986CDF}"/>
          </ac:picMkLst>
        </pc:picChg>
        <pc:picChg chg="mod">
          <ac:chgData name="Vince Tierney" userId="faa386cb-dab3-4b26-9bd7-cdba2231a228" providerId="ADAL" clId="{59FEA82B-FF1D-41FA-ABB1-8845211D4125}" dt="2022-05-26T15:48:27.908" v="8" actId="1076"/>
          <ac:picMkLst>
            <pc:docMk/>
            <pc:sldMk cId="238698722" sldId="256"/>
            <ac:picMk id="1026" creationId="{71F83AA5-BAFC-4586-B2B0-95440C56E61D}"/>
          </ac:picMkLst>
        </pc:picChg>
      </pc:sldChg>
      <pc:sldChg chg="del">
        <pc:chgData name="Vince Tierney" userId="faa386cb-dab3-4b26-9bd7-cdba2231a228" providerId="ADAL" clId="{59FEA82B-FF1D-41FA-ABB1-8845211D4125}" dt="2022-05-26T15:48:33.524" v="9" actId="47"/>
        <pc:sldMkLst>
          <pc:docMk/>
          <pc:sldMk cId="93025245" sldId="257"/>
        </pc:sldMkLst>
      </pc:sldChg>
      <pc:sldChg chg="del">
        <pc:chgData name="Vince Tierney" userId="faa386cb-dab3-4b26-9bd7-cdba2231a228" providerId="ADAL" clId="{59FEA82B-FF1D-41FA-ABB1-8845211D4125}" dt="2022-05-26T15:49:00.957" v="11" actId="47"/>
        <pc:sldMkLst>
          <pc:docMk/>
          <pc:sldMk cId="2907375788" sldId="258"/>
        </pc:sldMkLst>
      </pc:sldChg>
      <pc:sldChg chg="del">
        <pc:chgData name="Vince Tierney" userId="faa386cb-dab3-4b26-9bd7-cdba2231a228" providerId="ADAL" clId="{59FEA82B-FF1D-41FA-ABB1-8845211D4125}" dt="2022-05-26T15:48:55.522" v="10" actId="47"/>
        <pc:sldMkLst>
          <pc:docMk/>
          <pc:sldMk cId="55017325" sldId="259"/>
        </pc:sldMkLst>
      </pc:sldChg>
      <pc:sldChg chg="modSp mod">
        <pc:chgData name="Vince Tierney" userId="faa386cb-dab3-4b26-9bd7-cdba2231a228" providerId="ADAL" clId="{59FEA82B-FF1D-41FA-ABB1-8845211D4125}" dt="2022-05-26T16:03:16.811" v="137" actId="1076"/>
        <pc:sldMkLst>
          <pc:docMk/>
          <pc:sldMk cId="1741609936" sldId="263"/>
        </pc:sldMkLst>
        <pc:spChg chg="mod">
          <ac:chgData name="Vince Tierney" userId="faa386cb-dab3-4b26-9bd7-cdba2231a228" providerId="ADAL" clId="{59FEA82B-FF1D-41FA-ABB1-8845211D4125}" dt="2022-05-26T16:03:14.045" v="136" actId="27636"/>
          <ac:spMkLst>
            <pc:docMk/>
            <pc:sldMk cId="1741609936" sldId="263"/>
            <ac:spMk id="3" creationId="{00000000-0000-0000-0000-000000000000}"/>
          </ac:spMkLst>
        </pc:spChg>
        <pc:picChg chg="mod">
          <ac:chgData name="Vince Tierney" userId="faa386cb-dab3-4b26-9bd7-cdba2231a228" providerId="ADAL" clId="{59FEA82B-FF1D-41FA-ABB1-8845211D4125}" dt="2022-05-26T16:03:16.811" v="137" actId="1076"/>
          <ac:picMkLst>
            <pc:docMk/>
            <pc:sldMk cId="1741609936" sldId="263"/>
            <ac:picMk id="9218" creationId="{00000000-0000-0000-0000-000000000000}"/>
          </ac:picMkLst>
        </pc:picChg>
      </pc:sldChg>
      <pc:sldChg chg="modSp mod">
        <pc:chgData name="Vince Tierney" userId="faa386cb-dab3-4b26-9bd7-cdba2231a228" providerId="ADAL" clId="{59FEA82B-FF1D-41FA-ABB1-8845211D4125}" dt="2022-05-26T15:55:47.136" v="130" actId="5793"/>
        <pc:sldMkLst>
          <pc:docMk/>
          <pc:sldMk cId="4009253559" sldId="265"/>
        </pc:sldMkLst>
        <pc:spChg chg="mod">
          <ac:chgData name="Vince Tierney" userId="faa386cb-dab3-4b26-9bd7-cdba2231a228" providerId="ADAL" clId="{59FEA82B-FF1D-41FA-ABB1-8845211D4125}" dt="2022-05-26T15:55:47.136" v="130" actId="5793"/>
          <ac:spMkLst>
            <pc:docMk/>
            <pc:sldMk cId="4009253559" sldId="265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1F8F-15E2-4FAC-B671-3C9E67C717D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3B10-D95D-412A-B410-56DC52EF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8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1F8F-15E2-4FAC-B671-3C9E67C717D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3B10-D95D-412A-B410-56DC52EF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9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1F8F-15E2-4FAC-B671-3C9E67C717D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3B10-D95D-412A-B410-56DC52EF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20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1F8F-15E2-4FAC-B671-3C9E67C717D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3B10-D95D-412A-B410-56DC52EF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5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1F8F-15E2-4FAC-B671-3C9E67C717D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3B10-D95D-412A-B410-56DC52EF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5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1F8F-15E2-4FAC-B671-3C9E67C717D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3B10-D95D-412A-B410-56DC52EF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99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1F8F-15E2-4FAC-B671-3C9E67C717D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3B10-D95D-412A-B410-56DC52EF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96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1F8F-15E2-4FAC-B671-3C9E67C717D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3B10-D95D-412A-B410-56DC52EF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4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1F8F-15E2-4FAC-B671-3C9E67C717D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3B10-D95D-412A-B410-56DC52EF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96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1F8F-15E2-4FAC-B671-3C9E67C717D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3B10-D95D-412A-B410-56DC52EF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7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1F8F-15E2-4FAC-B671-3C9E67C717D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3B10-D95D-412A-B410-56DC52EF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93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1F8F-15E2-4FAC-B671-3C9E67C717D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13B10-D95D-412A-B410-56DC52EF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 Josephs RC Primary - PTA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24828" r="71121" b="50345"/>
          <a:stretch>
            <a:fillRect/>
          </a:stretch>
        </p:blipFill>
        <p:spPr bwMode="auto">
          <a:xfrm>
            <a:off x="188640" y="248925"/>
            <a:ext cx="2079104" cy="2025650"/>
          </a:xfrm>
          <a:prstGeom prst="rect">
            <a:avLst/>
          </a:prstGeom>
          <a:noFill/>
          <a:ln w="9525" algn="in">
            <a:solidFill>
              <a:srgbClr val="000000">
                <a:alpha val="9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st josephs rc primary school sutton coldfield">
            <a:extLst>
              <a:ext uri="{FF2B5EF4-FFF2-40B4-BE49-F238E27FC236}">
                <a16:creationId xmlns:a16="http://schemas.microsoft.com/office/drawing/2014/main" id="{71F83AA5-BAFC-4586-B2B0-95440C56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94" y="418597"/>
            <a:ext cx="26479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B2E706-48BB-FBEF-47A4-AB1006986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47" y="3717032"/>
            <a:ext cx="799065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/>
              <a:t>Simple – for our children</a:t>
            </a:r>
          </a:p>
          <a:p>
            <a:r>
              <a:rPr lang="en-GB" b="1" dirty="0"/>
              <a:t>What is the PTA?</a:t>
            </a:r>
            <a:endParaRPr lang="en-GB" dirty="0"/>
          </a:p>
          <a:p>
            <a:r>
              <a:rPr lang="en-GB" dirty="0"/>
              <a:t>The PTA is a group of teachers and parents who meet to organise events and activities to raise funds for items the school would not normally be able to afford. Every parent becomes a member of the PTA when their child enters the school. Meetings are usually 1 per half term, and approximately an hour long. </a:t>
            </a:r>
          </a:p>
          <a:p>
            <a:r>
              <a:rPr lang="en-GB" b="1" dirty="0"/>
              <a:t>What does the PTA do?</a:t>
            </a:r>
            <a:endParaRPr lang="en-GB" dirty="0"/>
          </a:p>
          <a:p>
            <a:r>
              <a:rPr lang="en-GB" dirty="0"/>
              <a:t>The PTA basically gets to do the fun stuff! The main events are the Christmas and Summer Fetes; school discos and parents social evenings. Earlier this year the PTA organised a very successful quiz night that was a great opportunity for parents to socialise whilst raising money for the school. The PTA always welcomes feedback and new ideas. </a:t>
            </a:r>
          </a:p>
          <a:p>
            <a:r>
              <a:rPr lang="en-GB" b="1" dirty="0"/>
              <a:t>How can you help?</a:t>
            </a:r>
            <a:endParaRPr lang="en-GB" dirty="0"/>
          </a:p>
          <a:p>
            <a:r>
              <a:rPr lang="en-GB" dirty="0"/>
              <a:t>The one thing the PTA always needs is extra help, so anything you can do, no matter how big or small will be greatly appreciated. </a:t>
            </a:r>
          </a:p>
          <a:p>
            <a:r>
              <a:rPr lang="en-GB" dirty="0"/>
              <a:t>If you are unable to attend the meetings but would like to offer some help or new ideas, then please speak to one of the PTA members.</a:t>
            </a:r>
          </a:p>
          <a:p>
            <a:endParaRPr lang="en-GB" dirty="0"/>
          </a:p>
        </p:txBody>
      </p:sp>
      <p:pic>
        <p:nvPicPr>
          <p:cNvPr id="7170" name="Picture 2" descr="C:\Users\tiernv\AppData\Local\Microsoft\Windows\INetCache\IE\S1EBLSD7\fun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723760" cy="17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0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PTA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School Christmas </a:t>
            </a:r>
            <a:r>
              <a:rPr lang="en-GB" dirty="0" err="1"/>
              <a:t>Fayre</a:t>
            </a:r>
            <a:endParaRPr lang="en-GB" dirty="0"/>
          </a:p>
          <a:p>
            <a:r>
              <a:rPr lang="en-GB" dirty="0"/>
              <a:t>School Summer </a:t>
            </a:r>
            <a:r>
              <a:rPr lang="en-GB" dirty="0" err="1"/>
              <a:t>Fayre</a:t>
            </a:r>
            <a:endParaRPr lang="en-GB" dirty="0"/>
          </a:p>
          <a:p>
            <a:r>
              <a:rPr lang="en-GB" dirty="0"/>
              <a:t>PTA Quiz Night</a:t>
            </a:r>
          </a:p>
          <a:p>
            <a:r>
              <a:rPr lang="en-GB" dirty="0"/>
              <a:t>Kids Christmas/Summer Disco</a:t>
            </a:r>
          </a:p>
          <a:p>
            <a:r>
              <a:rPr lang="en-GB" dirty="0"/>
              <a:t>Movie Night</a:t>
            </a:r>
          </a:p>
          <a:p>
            <a:r>
              <a:rPr lang="en-GB" dirty="0"/>
              <a:t>Easter Egg Hunt</a:t>
            </a:r>
          </a:p>
          <a:p>
            <a:r>
              <a:rPr lang="en-GB" dirty="0"/>
              <a:t>Sports Day Support</a:t>
            </a:r>
          </a:p>
        </p:txBody>
      </p:sp>
      <p:pic>
        <p:nvPicPr>
          <p:cNvPr id="8194" name="Picture 2" descr="C:\Users\tiernv\AppData\Local\Microsoft\Windows\INetCache\IE\26G6ONYD\five-different-colored-and-diverse-people-dancing-and-having-fun-at-a-party-clipart-illustration-graphi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353444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6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PTA Events</a:t>
            </a:r>
          </a:p>
        </p:txBody>
      </p:sp>
      <p:pic>
        <p:nvPicPr>
          <p:cNvPr id="1026" name="Picture 2" descr="C:\Users\tiernv\AppData\Local\Microsoft\Windows\INetCache\Content.Outlook\2P8E8OWB\IMG_1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29591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iernv\AppData\Local\Microsoft\Windows\INetCache\Content.Outlook\2P8E8OWB\IMG_1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1062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iernv\AppData\Local\Microsoft\Windows\INetCache\Content.Outlook\2P8E8OWB\IMG_14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23048"/>
            <a:ext cx="2911872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iernv\AppData\Local\Microsoft\Windows\INetCache\Content.Outlook\2P8E8OWB\IMG_13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27" y="1493912"/>
            <a:ext cx="3096344" cy="19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iernv\AppData\Local\Microsoft\Windows\INetCache\Content.Outlook\2P8E8OWB\IMG_13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23048"/>
            <a:ext cx="4064000" cy="19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iernv\AppData\Local\Microsoft\Windows\INetCache\Content.Outlook\2P8E8OWB\IMG_13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60" y="3343413"/>
            <a:ext cx="2527829" cy="1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iernv\AppData\Local\Microsoft\Windows\INetCache\Content.Outlook\2P8E8OWB\IMG_11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675942"/>
            <a:ext cx="3165829" cy="23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iernv\AppData\Local\Microsoft\Windows\INetCache\Content.Outlook\2P8E8OWB\IMG_11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36" y="2933194"/>
            <a:ext cx="2479824" cy="18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FBB1F0FE-757B-4F69-9F44-2ED7FCFD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94" y="4685200"/>
            <a:ext cx="4141490" cy="15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0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New Member are always welcome – please let us know your details and the </a:t>
            </a:r>
            <a:r>
              <a:rPr lang="en-GB" dirty="0" err="1"/>
              <a:t>Yr</a:t>
            </a:r>
            <a:r>
              <a:rPr lang="en-GB" dirty="0"/>
              <a:t> group your child belongs to and also if you are interested in any of the following positions – </a:t>
            </a:r>
          </a:p>
          <a:p>
            <a:r>
              <a:rPr lang="en-GB" dirty="0"/>
              <a:t>Chairman</a:t>
            </a:r>
          </a:p>
          <a:p>
            <a:r>
              <a:rPr lang="en-GB" dirty="0"/>
              <a:t>Vice Chairman</a:t>
            </a:r>
          </a:p>
          <a:p>
            <a:r>
              <a:rPr lang="en-GB" dirty="0"/>
              <a:t>Secretary</a:t>
            </a:r>
          </a:p>
          <a:p>
            <a:r>
              <a:rPr lang="en-GB" dirty="0"/>
              <a:t>Treasurer</a:t>
            </a:r>
          </a:p>
          <a:p>
            <a:r>
              <a:rPr lang="en-GB" dirty="0" err="1"/>
              <a:t>Yr</a:t>
            </a:r>
            <a:r>
              <a:rPr lang="en-GB" dirty="0"/>
              <a:t> Rep</a:t>
            </a:r>
          </a:p>
        </p:txBody>
      </p:sp>
      <p:pic>
        <p:nvPicPr>
          <p:cNvPr id="10242" name="Picture 2" descr="C:\Users\tiernv\AppData\Local\Microsoft\Windows\INetCache\IE\JEON89J0\welcome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2513856" cy="25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3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 Update</a:t>
            </a:r>
          </a:p>
        </p:txBody>
      </p:sp>
      <p:pic>
        <p:nvPicPr>
          <p:cNvPr id="2050" name="Picture 2" descr="C:\Users\tiernv\AppData\Local\Microsoft\Windows\INetCache\IE\FNW9YMYE\Stacks_of_mone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1974527" cy="179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Monies Raised – </a:t>
            </a:r>
          </a:p>
          <a:p>
            <a:pPr marL="0" indent="0">
              <a:buNone/>
            </a:pPr>
            <a:r>
              <a:rPr lang="en-GB" dirty="0"/>
              <a:t>Average year is between £6-8k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School Projects Supported</a:t>
            </a:r>
          </a:p>
          <a:p>
            <a:r>
              <a:rPr lang="en-GB" sz="2600" dirty="0"/>
              <a:t>Hall PA System</a:t>
            </a:r>
          </a:p>
          <a:p>
            <a:r>
              <a:rPr lang="en-GB" sz="2600" dirty="0"/>
              <a:t>Forest school landscaping</a:t>
            </a:r>
          </a:p>
          <a:p>
            <a:r>
              <a:rPr lang="en-GB" sz="2600" dirty="0"/>
              <a:t>Climbing Wall</a:t>
            </a:r>
          </a:p>
          <a:p>
            <a:pPr marL="0" indent="0">
              <a:buNone/>
            </a:pPr>
            <a:endParaRPr lang="en-GB" sz="2600" dirty="0"/>
          </a:p>
          <a:p>
            <a:endParaRPr lang="en-GB" dirty="0"/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A8A5E69C-C1AC-4168-BF1C-26D97A8B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48" y="5157192"/>
            <a:ext cx="3565426" cy="15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5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PTA is an open forum for new ideas to support the children and the school,</a:t>
            </a:r>
          </a:p>
          <a:p>
            <a:r>
              <a:rPr lang="en-GB" dirty="0"/>
              <a:t>Apart from the events above we are open to any new fund raising ideas, so please feel free to contribute in any way possible</a:t>
            </a:r>
          </a:p>
          <a:p>
            <a:r>
              <a:rPr lang="en-US" sz="3200" dirty="0"/>
              <a:t>PTA Committee</a:t>
            </a:r>
          </a:p>
          <a:p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The PTA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will need to have a new Chairperson, Vice Chair and Treasurer in place before the end of the academic year 21/22, if anyone would like to express an interest in these roles can they contact myself on vincetierney@blueyonder.co.uk</a:t>
            </a:r>
            <a:endParaRPr lang="en-US" sz="3200" dirty="0"/>
          </a:p>
          <a:p>
            <a:endParaRPr lang="en-GB" dirty="0"/>
          </a:p>
        </p:txBody>
      </p:sp>
      <p:pic>
        <p:nvPicPr>
          <p:cNvPr id="9218" name="Picture 2" descr="C:\Users\tiernv\AppData\Local\Microsoft\Windows\INetCache\IE\FNW9YMYE\1194984625160615144architetto_francesco_ro_01.svg.hi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28" y="2609763"/>
            <a:ext cx="1892745" cy="25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09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397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St Josephs RC Primary - PTA</vt:lpstr>
      <vt:lpstr>Why Do we do this?</vt:lpstr>
      <vt:lpstr>PTA Events</vt:lpstr>
      <vt:lpstr>PTA Events</vt:lpstr>
      <vt:lpstr>New Members</vt:lpstr>
      <vt:lpstr>Account Update</vt:lpstr>
      <vt:lpstr>Future Plans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Josephs RC Primary</dc:title>
  <dc:creator>Tierney, Vincent</dc:creator>
  <cp:lastModifiedBy>Vince Tierney</cp:lastModifiedBy>
  <cp:revision>18</cp:revision>
  <dcterms:created xsi:type="dcterms:W3CDTF">2017-09-25T15:13:35Z</dcterms:created>
  <dcterms:modified xsi:type="dcterms:W3CDTF">2022-05-26T16:04:31Z</dcterms:modified>
</cp:coreProperties>
</file>